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62" r:id="rId10"/>
  </p:sldIdLst>
  <p:sldSz cx="18288000" cy="10287000"/>
  <p:notesSz cx="6858000" cy="9144000"/>
  <p:embeddedFontLst>
    <p:embeddedFont>
      <p:font typeface="윤고딕 Bold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FAC090"/>
    <a:srgbClr val="8E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62424E-5373-42A8-B74F-0E768C2808CB}" v="235" dt="2024-05-01T05:14:39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 varScale="1">
        <p:scale>
          <a:sx n="53" d="100"/>
          <a:sy n="53" d="100"/>
        </p:scale>
        <p:origin x="782" y="4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5/29/2024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YOLOv3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863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1514709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027065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90800" y="3762260"/>
            <a:ext cx="13106400" cy="4287270"/>
            <a:chOff x="2584541" y="3018309"/>
            <a:chExt cx="13106400" cy="428727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765284885"/>
                </p:ext>
              </p:extLst>
            </p:nvPr>
          </p:nvGraphicFramePr>
          <p:xfrm>
            <a:off x="2584541" y="3018309"/>
            <a:ext cx="13106400" cy="4287270"/>
          </p:xfrm>
          <a:graphic>
            <a:graphicData uri="http://schemas.openxmlformats.org/drawingml/2006/table">
              <a:tbl>
                <a:tblPr/>
                <a:tblGrid>
                  <a:gridCol w="2085064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2085064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8374856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628832217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54820592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OV7670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 알고리즘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(YOLOv3)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3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YOLOv3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이식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4147558"/>
              <a:ext cx="533400" cy="251991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3943" y="4670326"/>
              <a:ext cx="1078398" cy="282943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5292281"/>
              <a:ext cx="1079500" cy="251991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6745B43-6734-3645-C520-1CB8C65D25F5}"/>
              </a:ext>
            </a:extLst>
          </p:cNvPr>
          <p:cNvSpPr>
            <a:spLocks/>
          </p:cNvSpPr>
          <p:nvPr/>
        </p:nvSpPr>
        <p:spPr bwMode="auto">
          <a:xfrm>
            <a:off x="8994648" y="6562712"/>
            <a:ext cx="4472432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D2E9439-9EF4-8DE4-833D-4D6222969C3F}"/>
              </a:ext>
            </a:extLst>
          </p:cNvPr>
          <p:cNvSpPr>
            <a:spLocks/>
          </p:cNvSpPr>
          <p:nvPr/>
        </p:nvSpPr>
        <p:spPr bwMode="auto">
          <a:xfrm>
            <a:off x="8994648" y="5981699"/>
            <a:ext cx="4472432" cy="30652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FDD1AD47-9433-9FA9-8251-CEE8842F46BE}"/>
              </a:ext>
            </a:extLst>
          </p:cNvPr>
          <p:cNvSpPr>
            <a:spLocks/>
          </p:cNvSpPr>
          <p:nvPr/>
        </p:nvSpPr>
        <p:spPr bwMode="auto">
          <a:xfrm>
            <a:off x="13467080" y="7073516"/>
            <a:ext cx="1121664" cy="27978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B0EC915-32D5-48AA-161A-F762F4F20EAF}"/>
              </a:ext>
            </a:extLst>
          </p:cNvPr>
          <p:cNvSpPr>
            <a:spLocks/>
          </p:cNvSpPr>
          <p:nvPr/>
        </p:nvSpPr>
        <p:spPr bwMode="auto">
          <a:xfrm>
            <a:off x="14583664" y="7597021"/>
            <a:ext cx="1113536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173</Words>
  <Application>Microsoft Office PowerPoint</Application>
  <PresentationFormat>사용자 지정</PresentationFormat>
  <Paragraphs>81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Arial</vt:lpstr>
      <vt:lpstr>Calibri</vt:lpstr>
      <vt:lpstr>Wingdings</vt:lpstr>
      <vt:lpstr>맑은 고딕</vt:lpstr>
      <vt:lpstr>윤고딕 Bold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차동근</cp:lastModifiedBy>
  <cp:revision>17</cp:revision>
  <dcterms:created xsi:type="dcterms:W3CDTF">2006-08-16T00:00:00Z</dcterms:created>
  <dcterms:modified xsi:type="dcterms:W3CDTF">2024-05-29T03:23:04Z</dcterms:modified>
  <dc:identifier>DAGBV0a_jMY</dc:identifier>
</cp:coreProperties>
</file>

<file path=docProps/thumbnail.jpeg>
</file>